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7" r:id="rId3"/>
    <p:sldId id="259" r:id="rId4"/>
    <p:sldId id="260" r:id="rId5"/>
    <p:sldId id="263" r:id="rId6"/>
    <p:sldId id="262" r:id="rId7"/>
    <p:sldId id="264"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10/20/2020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10/20/2020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jgordon@bisdtx.org" TargetMode="External"/><Relationship Id="rId2" Type="http://schemas.openxmlformats.org/officeDocument/2006/relationships/hyperlink" Target="mailto:ddoughty@bisdtx.org" TargetMode="External"/><Relationship Id="rId1" Type="http://schemas.openxmlformats.org/officeDocument/2006/relationships/slideLayout" Target="../slideLayouts/slideLayout2.xml"/><Relationship Id="rId5" Type="http://schemas.openxmlformats.org/officeDocument/2006/relationships/hyperlink" Target="mailto:jmanion@bisdtx.org" TargetMode="External"/><Relationship Id="rId4" Type="http://schemas.openxmlformats.org/officeDocument/2006/relationships/hyperlink" Target="mailto:cocampo@bisdtx.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cocampo@bisdtx.org" TargetMode="External"/><Relationship Id="rId7" Type="http://schemas.openxmlformats.org/officeDocument/2006/relationships/hyperlink" Target="mailto:asharp@bisdtx.org" TargetMode="External"/><Relationship Id="rId2" Type="http://schemas.openxmlformats.org/officeDocument/2006/relationships/hyperlink" Target="mailto:jmanion@bisdtx.org" TargetMode="External"/><Relationship Id="rId1" Type="http://schemas.openxmlformats.org/officeDocument/2006/relationships/slideLayout" Target="../slideLayouts/slideLayout2.xml"/><Relationship Id="rId6" Type="http://schemas.openxmlformats.org/officeDocument/2006/relationships/hyperlink" Target="mailto:jtwizeyimana@bisdtx.org" TargetMode="External"/><Relationship Id="rId5" Type="http://schemas.openxmlformats.org/officeDocument/2006/relationships/hyperlink" Target="mailto:teide@bisdtx.org" TargetMode="External"/><Relationship Id="rId4" Type="http://schemas.openxmlformats.org/officeDocument/2006/relationships/hyperlink" Target="mailto:mlaskowski@bisdt.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solidFill>
                  <a:srgbClr val="C00000"/>
                </a:solidFill>
              </a:rPr>
              <a:t>Learning Objective</a:t>
            </a:r>
          </a:p>
        </p:txBody>
      </p:sp>
      <p:sp>
        <p:nvSpPr>
          <p:cNvPr id="3" name="Content Placeholder 2"/>
          <p:cNvSpPr>
            <a:spLocks noGrp="1"/>
          </p:cNvSpPr>
          <p:nvPr>
            <p:ph idx="1"/>
          </p:nvPr>
        </p:nvSpPr>
        <p:spPr>
          <a:xfrm>
            <a:off x="1451579" y="2015732"/>
            <a:ext cx="9603275" cy="1410959"/>
          </a:xfrm>
        </p:spPr>
        <p:txBody>
          <a:bodyPr>
            <a:normAutofit/>
          </a:bodyPr>
          <a:lstStyle/>
          <a:p>
            <a:pPr marL="0" indent="0" algn="ctr">
              <a:buNone/>
            </a:pPr>
            <a:r>
              <a:rPr lang="en-US" sz="2800" dirty="0"/>
              <a:t>To offer you reason to get involved in extracurricular activates and information on how. </a:t>
            </a:r>
          </a:p>
        </p:txBody>
      </p:sp>
      <p:sp>
        <p:nvSpPr>
          <p:cNvPr id="4" name="TextBox 3"/>
          <p:cNvSpPr txBox="1"/>
          <p:nvPr/>
        </p:nvSpPr>
        <p:spPr>
          <a:xfrm>
            <a:off x="2650836" y="3334327"/>
            <a:ext cx="7638473" cy="2062103"/>
          </a:xfrm>
          <a:prstGeom prst="rect">
            <a:avLst/>
          </a:prstGeom>
          <a:noFill/>
        </p:spPr>
        <p:txBody>
          <a:bodyPr wrap="square" rtlCol="0">
            <a:spAutoFit/>
          </a:bodyPr>
          <a:lstStyle/>
          <a:p>
            <a:pPr algn="ctr"/>
            <a:r>
              <a:rPr lang="en-US" sz="3600" dirty="0">
                <a:solidFill>
                  <a:srgbClr val="C00000"/>
                </a:solidFill>
              </a:rPr>
              <a:t>Agenda:</a:t>
            </a:r>
          </a:p>
          <a:p>
            <a:pPr algn="ctr"/>
            <a:r>
              <a:rPr lang="en-US" sz="3600" dirty="0">
                <a:solidFill>
                  <a:srgbClr val="C00000"/>
                </a:solidFill>
              </a:rPr>
              <a:t> </a:t>
            </a:r>
            <a:r>
              <a:rPr lang="en-US" sz="2800" dirty="0"/>
              <a:t>1. Announcements</a:t>
            </a:r>
          </a:p>
          <a:p>
            <a:pPr algn="ctr"/>
            <a:r>
              <a:rPr lang="en-US" sz="2800" dirty="0"/>
              <a:t>2. Key Words</a:t>
            </a:r>
          </a:p>
          <a:p>
            <a:pPr algn="ctr"/>
            <a:r>
              <a:rPr lang="en-US" sz="2800" dirty="0"/>
              <a:t>3. Learning Exercise</a:t>
            </a:r>
          </a:p>
        </p:txBody>
      </p:sp>
    </p:spTree>
    <p:extLst>
      <p:ext uri="{BB962C8B-B14F-4D97-AF65-F5344CB8AC3E}">
        <p14:creationId xmlns:p14="http://schemas.microsoft.com/office/powerpoint/2010/main" val="132494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Dates to Remember</a:t>
            </a:r>
          </a:p>
        </p:txBody>
      </p:sp>
      <p:sp>
        <p:nvSpPr>
          <p:cNvPr id="3" name="Content Placeholder 2"/>
          <p:cNvSpPr>
            <a:spLocks noGrp="1"/>
          </p:cNvSpPr>
          <p:nvPr>
            <p:ph idx="1"/>
          </p:nvPr>
        </p:nvSpPr>
        <p:spPr>
          <a:xfrm>
            <a:off x="1074657" y="2015732"/>
            <a:ext cx="9980198" cy="3450613"/>
          </a:xfrm>
        </p:spPr>
        <p:txBody>
          <a:bodyPr>
            <a:normAutofit/>
          </a:bodyPr>
          <a:lstStyle/>
          <a:p>
            <a:pPr algn="ctr"/>
            <a:r>
              <a:rPr lang="en-US" sz="2800" dirty="0"/>
              <a:t>Senior and Onsite Students Pics this Friday, Oct. 23rd</a:t>
            </a:r>
          </a:p>
          <a:p>
            <a:pPr algn="ctr"/>
            <a:r>
              <a:rPr lang="en-US" sz="2800" dirty="0"/>
              <a:t>Tues. Nov. 3</a:t>
            </a:r>
            <a:r>
              <a:rPr lang="en-US" sz="2800" baseline="30000" dirty="0"/>
              <a:t>rd</a:t>
            </a:r>
            <a:r>
              <a:rPr lang="en-US" sz="2800" dirty="0"/>
              <a:t> Election Day</a:t>
            </a:r>
          </a:p>
          <a:p>
            <a:pPr algn="ctr"/>
            <a:r>
              <a:rPr lang="en-US" sz="2800" dirty="0"/>
              <a:t>SAT study guides are available in the Library</a:t>
            </a:r>
          </a:p>
          <a:p>
            <a:endParaRPr lang="en-US" sz="2800" dirty="0"/>
          </a:p>
        </p:txBody>
      </p:sp>
    </p:spTree>
    <p:extLst>
      <p:ext uri="{BB962C8B-B14F-4D97-AF65-F5344CB8AC3E}">
        <p14:creationId xmlns:p14="http://schemas.microsoft.com/office/powerpoint/2010/main" val="2511649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t>Key Words</a:t>
            </a:r>
          </a:p>
        </p:txBody>
      </p:sp>
      <p:sp>
        <p:nvSpPr>
          <p:cNvPr id="3" name="Content Placeholder 2"/>
          <p:cNvSpPr>
            <a:spLocks noGrp="1"/>
          </p:cNvSpPr>
          <p:nvPr>
            <p:ph idx="1"/>
          </p:nvPr>
        </p:nvSpPr>
        <p:spPr>
          <a:xfrm>
            <a:off x="1253765" y="2015732"/>
            <a:ext cx="9801089" cy="3450613"/>
          </a:xfrm>
        </p:spPr>
        <p:txBody>
          <a:bodyPr>
            <a:normAutofit/>
          </a:bodyPr>
          <a:lstStyle/>
          <a:p>
            <a:pPr algn="ctr">
              <a:buFont typeface="Wingdings" panose="05000000000000000000" pitchFamily="2" charset="2"/>
              <a:buChar char="q"/>
            </a:pPr>
            <a:r>
              <a:rPr lang="en-US" sz="2800" dirty="0"/>
              <a:t>Extracurricular- this is an activity in school or college that you do outside of your normal school day. </a:t>
            </a:r>
          </a:p>
        </p:txBody>
      </p:sp>
    </p:spTree>
    <p:extLst>
      <p:ext uri="{BB962C8B-B14F-4D97-AF65-F5344CB8AC3E}">
        <p14:creationId xmlns:p14="http://schemas.microsoft.com/office/powerpoint/2010/main" val="3021894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fontScale="90000"/>
          </a:bodyPr>
          <a:lstStyle/>
          <a:p>
            <a:pPr algn="ctr"/>
            <a:r>
              <a:rPr lang="en-US" sz="4800" dirty="0"/>
              <a:t>Why should I </a:t>
            </a:r>
            <a:br>
              <a:rPr lang="en-US" sz="4800" dirty="0"/>
            </a:br>
            <a:r>
              <a:rPr lang="en-US" sz="4800" dirty="0"/>
              <a:t>get involved?</a:t>
            </a:r>
          </a:p>
        </p:txBody>
      </p:sp>
      <p:sp>
        <p:nvSpPr>
          <p:cNvPr id="3" name="Content Placeholder 2"/>
          <p:cNvSpPr>
            <a:spLocks noGrp="1"/>
          </p:cNvSpPr>
          <p:nvPr>
            <p:ph idx="1"/>
          </p:nvPr>
        </p:nvSpPr>
        <p:spPr>
          <a:xfrm>
            <a:off x="914400" y="2119427"/>
            <a:ext cx="9923638" cy="3450613"/>
          </a:xfrm>
        </p:spPr>
        <p:txBody>
          <a:bodyPr>
            <a:noAutofit/>
          </a:bodyPr>
          <a:lstStyle/>
          <a:p>
            <a:pPr marL="0" indent="0" algn="ctr">
              <a:buNone/>
            </a:pPr>
            <a:r>
              <a:rPr lang="en-US" sz="2400" dirty="0"/>
              <a:t>Your extracurricular activities, both in and out of school, are one of the main factors that colleges consider when deciding to accept you. </a:t>
            </a:r>
          </a:p>
          <a:p>
            <a:pPr marL="0" indent="0" algn="ctr">
              <a:buNone/>
            </a:pPr>
            <a:r>
              <a:rPr lang="en-US" sz="2400" dirty="0"/>
              <a:t>Colleges, however, don’t just look at what clubs or organizations you were in, but if you held an officer position or showed leadership qualities, such as planning an event, heading up volunteer activity, or participating in a competition. </a:t>
            </a:r>
          </a:p>
        </p:txBody>
      </p:sp>
      <p:pic>
        <p:nvPicPr>
          <p:cNvPr id="4" name="Picture 3">
            <a:extLst>
              <a:ext uri="{FF2B5EF4-FFF2-40B4-BE49-F238E27FC236}">
                <a16:creationId xmlns:a16="http://schemas.microsoft.com/office/drawing/2014/main" id="{2C297725-A952-4956-9BF6-CC62380B7CD2}"/>
              </a:ext>
            </a:extLst>
          </p:cNvPr>
          <p:cNvPicPr>
            <a:picLocks noChangeAspect="1"/>
          </p:cNvPicPr>
          <p:nvPr/>
        </p:nvPicPr>
        <p:blipFill>
          <a:blip r:embed="rId2"/>
          <a:stretch>
            <a:fillRect/>
          </a:stretch>
        </p:blipFill>
        <p:spPr>
          <a:xfrm>
            <a:off x="4353714" y="4918212"/>
            <a:ext cx="3799003" cy="1834999"/>
          </a:xfrm>
          <a:prstGeom prst="rect">
            <a:avLst/>
          </a:prstGeom>
        </p:spPr>
      </p:pic>
    </p:spTree>
    <p:extLst>
      <p:ext uri="{BB962C8B-B14F-4D97-AF65-F5344CB8AC3E}">
        <p14:creationId xmlns:p14="http://schemas.microsoft.com/office/powerpoint/2010/main" val="647974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a:bodyPr>
          <a:lstStyle/>
          <a:p>
            <a:pPr algn="ctr"/>
            <a:r>
              <a:rPr lang="en-US" sz="4800" dirty="0"/>
              <a:t>What Should I do?</a:t>
            </a:r>
          </a:p>
        </p:txBody>
      </p:sp>
      <p:sp>
        <p:nvSpPr>
          <p:cNvPr id="3" name="Content Placeholder 2"/>
          <p:cNvSpPr>
            <a:spLocks noGrp="1"/>
          </p:cNvSpPr>
          <p:nvPr>
            <p:ph idx="1"/>
          </p:nvPr>
        </p:nvSpPr>
        <p:spPr>
          <a:xfrm>
            <a:off x="1131217" y="2015732"/>
            <a:ext cx="9923638" cy="3450613"/>
          </a:xfrm>
        </p:spPr>
        <p:txBody>
          <a:bodyPr>
            <a:noAutofit/>
          </a:bodyPr>
          <a:lstStyle/>
          <a:p>
            <a:pPr marL="0" indent="0" algn="ctr">
              <a:buNone/>
            </a:pPr>
            <a:r>
              <a:rPr lang="en-US" sz="2400" dirty="0"/>
              <a:t>Although, CRCA does not offer a sports program, we offer many clubs and organizations that will offer you leadership experience and preparation for college. </a:t>
            </a:r>
          </a:p>
          <a:p>
            <a:pPr marL="0" indent="0" algn="ctr">
              <a:buNone/>
            </a:pPr>
            <a:r>
              <a:rPr lang="en-US" sz="2400" dirty="0"/>
              <a:t>All of these clubs are led by a teacher and offered virtually. </a:t>
            </a:r>
          </a:p>
          <a:p>
            <a:pPr marL="0" indent="0" algn="ctr">
              <a:buNone/>
            </a:pPr>
            <a:r>
              <a:rPr lang="en-US" sz="2400" dirty="0"/>
              <a:t>Please email the faculty sponsor to get more information. </a:t>
            </a:r>
          </a:p>
        </p:txBody>
      </p:sp>
    </p:spTree>
    <p:extLst>
      <p:ext uri="{BB962C8B-B14F-4D97-AF65-F5344CB8AC3E}">
        <p14:creationId xmlns:p14="http://schemas.microsoft.com/office/powerpoint/2010/main" val="652706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a:bodyPr>
          <a:lstStyle/>
          <a:p>
            <a:pPr algn="ctr"/>
            <a:r>
              <a:rPr lang="en-US" sz="4800" dirty="0"/>
              <a:t>What Should I do?</a:t>
            </a:r>
          </a:p>
        </p:txBody>
      </p:sp>
      <p:sp>
        <p:nvSpPr>
          <p:cNvPr id="3" name="Content Placeholder 2"/>
          <p:cNvSpPr>
            <a:spLocks noGrp="1"/>
          </p:cNvSpPr>
          <p:nvPr>
            <p:ph idx="1"/>
          </p:nvPr>
        </p:nvSpPr>
        <p:spPr>
          <a:xfrm>
            <a:off x="1131217" y="2015732"/>
            <a:ext cx="9923638" cy="3450613"/>
          </a:xfrm>
        </p:spPr>
        <p:txBody>
          <a:bodyPr>
            <a:noAutofit/>
          </a:bodyPr>
          <a:lstStyle/>
          <a:p>
            <a:pPr algn="ctr">
              <a:buFont typeface="Wingdings" panose="05000000000000000000" pitchFamily="2" charset="2"/>
              <a:buChar char="Ø"/>
            </a:pPr>
            <a:r>
              <a:rPr lang="en-US" sz="2400" dirty="0"/>
              <a:t>Drama Club, Speak Up/ Speak Out, The Gay/ Straight Alliance and Young Dems with Dr. Doughty </a:t>
            </a:r>
            <a:r>
              <a:rPr lang="en-US" sz="2400" dirty="0">
                <a:hlinkClick r:id="rId2"/>
              </a:rPr>
              <a:t>ddoughty@bisdtx.org</a:t>
            </a:r>
            <a:endParaRPr lang="en-US" sz="2400" dirty="0"/>
          </a:p>
          <a:p>
            <a:pPr algn="ctr">
              <a:buFont typeface="Wingdings" panose="05000000000000000000" pitchFamily="2" charset="2"/>
              <a:buChar char="Ø"/>
            </a:pPr>
            <a:r>
              <a:rPr lang="en-US" sz="2400" dirty="0"/>
              <a:t>Student Council and Yearbook with Mr. Gordon </a:t>
            </a:r>
            <a:r>
              <a:rPr lang="en-US" sz="2400" dirty="0">
                <a:hlinkClick r:id="rId3"/>
              </a:rPr>
              <a:t>jgordon@bisdtx.org</a:t>
            </a:r>
            <a:endParaRPr lang="en-US" sz="2400" dirty="0"/>
          </a:p>
          <a:p>
            <a:pPr algn="ctr">
              <a:buFont typeface="Wingdings" panose="05000000000000000000" pitchFamily="2" charset="2"/>
              <a:buChar char="Ø"/>
            </a:pPr>
            <a:r>
              <a:rPr lang="en-US" sz="2400" dirty="0"/>
              <a:t>National Honor Society with Mrs. Ocampo </a:t>
            </a:r>
            <a:r>
              <a:rPr lang="en-US" sz="2400" dirty="0">
                <a:hlinkClick r:id="rId4"/>
              </a:rPr>
              <a:t>cocampo@bisdtx.org</a:t>
            </a:r>
            <a:endParaRPr lang="en-US" sz="2400" dirty="0"/>
          </a:p>
          <a:p>
            <a:pPr algn="ctr">
              <a:buFont typeface="Wingdings" panose="05000000000000000000" pitchFamily="2" charset="2"/>
              <a:buChar char="Ø"/>
            </a:pPr>
            <a:r>
              <a:rPr lang="en-US" sz="2400" dirty="0"/>
              <a:t>Chess Club with Mr. Manion </a:t>
            </a:r>
            <a:r>
              <a:rPr lang="en-US" sz="2400" dirty="0">
                <a:hlinkClick r:id="rId5"/>
              </a:rPr>
              <a:t>jmanion@bisdtx.org</a:t>
            </a:r>
            <a:endParaRPr lang="en-US" sz="2400" dirty="0"/>
          </a:p>
          <a:p>
            <a:pPr algn="ctr">
              <a:buFont typeface="Wingdings" panose="05000000000000000000" pitchFamily="2" charset="2"/>
              <a:buChar char="Ø"/>
            </a:pPr>
            <a:r>
              <a:rPr lang="en-US" sz="2400" dirty="0"/>
              <a:t>Tabletop Gaming/ D&amp;D and Music Club with Mrs. Sharp asharp@bisdtx.org</a:t>
            </a:r>
          </a:p>
        </p:txBody>
      </p:sp>
    </p:spTree>
    <p:extLst>
      <p:ext uri="{BB962C8B-B14F-4D97-AF65-F5344CB8AC3E}">
        <p14:creationId xmlns:p14="http://schemas.microsoft.com/office/powerpoint/2010/main" val="331631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fontScale="90000"/>
          </a:bodyPr>
          <a:lstStyle/>
          <a:p>
            <a:pPr algn="ctr"/>
            <a:r>
              <a:rPr lang="en-US" sz="4800" dirty="0"/>
              <a:t>Or How about University Interscholastic League (UIL)?</a:t>
            </a:r>
          </a:p>
        </p:txBody>
      </p:sp>
      <p:sp>
        <p:nvSpPr>
          <p:cNvPr id="3" name="Content Placeholder 2"/>
          <p:cNvSpPr>
            <a:spLocks noGrp="1"/>
          </p:cNvSpPr>
          <p:nvPr>
            <p:ph idx="1"/>
          </p:nvPr>
        </p:nvSpPr>
        <p:spPr>
          <a:xfrm>
            <a:off x="424206" y="2015732"/>
            <a:ext cx="10953947" cy="3450613"/>
          </a:xfrm>
        </p:spPr>
        <p:txBody>
          <a:bodyPr>
            <a:noAutofit/>
          </a:bodyPr>
          <a:lstStyle/>
          <a:p>
            <a:pPr algn="ctr">
              <a:buFont typeface="Wingdings" panose="05000000000000000000" pitchFamily="2" charset="2"/>
              <a:buChar char="Ø"/>
            </a:pPr>
            <a:r>
              <a:rPr lang="en-US" sz="2400" dirty="0"/>
              <a:t>Social Studies and Informative </a:t>
            </a:r>
            <a:r>
              <a:rPr lang="en-US" sz="2400" dirty="0" err="1"/>
              <a:t>Extemp</a:t>
            </a:r>
            <a:r>
              <a:rPr lang="en-US" sz="2400" dirty="0"/>
              <a:t> Speech with Mr. Manion </a:t>
            </a:r>
            <a:r>
              <a:rPr lang="en-US" sz="2400" dirty="0">
                <a:hlinkClick r:id="rId2"/>
              </a:rPr>
              <a:t>jmanion@bisdtx.org</a:t>
            </a:r>
            <a:endParaRPr lang="en-US" sz="2400" dirty="0"/>
          </a:p>
          <a:p>
            <a:pPr algn="ctr">
              <a:buFont typeface="Wingdings" panose="05000000000000000000" pitchFamily="2" charset="2"/>
              <a:buChar char="Ø"/>
            </a:pPr>
            <a:r>
              <a:rPr lang="en-US" sz="2400" dirty="0"/>
              <a:t>Current Event and Spelling &amp; Editing with Mrs. Ocampo </a:t>
            </a:r>
            <a:r>
              <a:rPr lang="en-US" sz="2400" dirty="0">
                <a:hlinkClick r:id="rId3"/>
              </a:rPr>
              <a:t>cocampo@bisdtx.org</a:t>
            </a:r>
            <a:endParaRPr lang="en-US" sz="2400" dirty="0"/>
          </a:p>
          <a:p>
            <a:pPr algn="ctr">
              <a:buFont typeface="Wingdings" panose="05000000000000000000" pitchFamily="2" charset="2"/>
              <a:buChar char="Ø"/>
            </a:pPr>
            <a:r>
              <a:rPr lang="en-US" sz="2400" dirty="0"/>
              <a:t>Debate and </a:t>
            </a:r>
            <a:r>
              <a:rPr lang="en-US" sz="2400" dirty="0" err="1"/>
              <a:t>Extemp</a:t>
            </a:r>
            <a:r>
              <a:rPr lang="en-US" sz="2400" dirty="0"/>
              <a:t> Speech Persuasive with Mr. Laskowski </a:t>
            </a:r>
            <a:r>
              <a:rPr lang="en-US" sz="2400" dirty="0">
                <a:hlinkClick r:id="rId4"/>
              </a:rPr>
              <a:t>mlaskowski@bisdt.org</a:t>
            </a:r>
            <a:endParaRPr lang="en-US" sz="2400" dirty="0"/>
          </a:p>
          <a:p>
            <a:pPr algn="ctr">
              <a:buFont typeface="Wingdings" panose="05000000000000000000" pitchFamily="2" charset="2"/>
              <a:buChar char="Ø"/>
            </a:pPr>
            <a:r>
              <a:rPr lang="en-US" sz="2400" dirty="0"/>
              <a:t>Math with Mrs. Eide </a:t>
            </a:r>
            <a:r>
              <a:rPr lang="en-US" sz="2400" dirty="0">
                <a:hlinkClick r:id="rId5"/>
              </a:rPr>
              <a:t>teide@bisdtx.org</a:t>
            </a:r>
            <a:endParaRPr lang="en-US" sz="2400" dirty="0"/>
          </a:p>
          <a:p>
            <a:pPr algn="ctr">
              <a:buFont typeface="Wingdings" panose="05000000000000000000" pitchFamily="2" charset="2"/>
              <a:buChar char="Ø"/>
            </a:pPr>
            <a:r>
              <a:rPr lang="en-US" sz="2400" dirty="0"/>
              <a:t>Number Sense, Calculator and Science with Mr.  T </a:t>
            </a:r>
            <a:r>
              <a:rPr lang="en-US" sz="2400" dirty="0">
                <a:hlinkClick r:id="rId6"/>
              </a:rPr>
              <a:t>jtwizeyimana@bisdtx.org</a:t>
            </a:r>
            <a:endParaRPr lang="en-US" sz="2400" dirty="0"/>
          </a:p>
          <a:p>
            <a:pPr algn="ctr">
              <a:buFont typeface="Wingdings" panose="05000000000000000000" pitchFamily="2" charset="2"/>
              <a:buChar char="Ø"/>
            </a:pPr>
            <a:r>
              <a:rPr lang="en-US" sz="2400" dirty="0"/>
              <a:t>Prose and Poetry Oral Interpretation with Mrs. Sharp </a:t>
            </a:r>
            <a:r>
              <a:rPr lang="en-US" sz="2400" dirty="0">
                <a:hlinkClick r:id="rId7"/>
              </a:rPr>
              <a:t>asharp@bisdtx.org</a:t>
            </a:r>
            <a:endParaRPr lang="en-US" sz="2400" dirty="0"/>
          </a:p>
          <a:p>
            <a:pPr algn="ctr">
              <a:buFont typeface="Wingdings" panose="05000000000000000000" pitchFamily="2" charset="2"/>
              <a:buChar char="Ø"/>
            </a:pPr>
            <a:endParaRPr lang="en-US" sz="2400" dirty="0"/>
          </a:p>
          <a:p>
            <a:pPr algn="ctr">
              <a:buFont typeface="Wingdings" panose="05000000000000000000" pitchFamily="2" charset="2"/>
              <a:buChar char="Ø"/>
            </a:pPr>
            <a:endParaRPr lang="en-US" sz="2400" dirty="0"/>
          </a:p>
        </p:txBody>
      </p:sp>
    </p:spTree>
    <p:extLst>
      <p:ext uri="{BB962C8B-B14F-4D97-AF65-F5344CB8AC3E}">
        <p14:creationId xmlns:p14="http://schemas.microsoft.com/office/powerpoint/2010/main" val="3183444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517237"/>
            <a:ext cx="9603275" cy="1336518"/>
          </a:xfrm>
        </p:spPr>
        <p:txBody>
          <a:bodyPr>
            <a:normAutofit fontScale="90000"/>
          </a:bodyPr>
          <a:lstStyle/>
          <a:p>
            <a:pPr algn="ctr"/>
            <a:r>
              <a:rPr lang="en-US" sz="4800" dirty="0"/>
              <a:t>What if I am interested in something that’s not offered?</a:t>
            </a:r>
          </a:p>
        </p:txBody>
      </p:sp>
      <p:sp>
        <p:nvSpPr>
          <p:cNvPr id="3" name="Content Placeholder 2"/>
          <p:cNvSpPr>
            <a:spLocks noGrp="1"/>
          </p:cNvSpPr>
          <p:nvPr>
            <p:ph idx="1"/>
          </p:nvPr>
        </p:nvSpPr>
        <p:spPr>
          <a:xfrm>
            <a:off x="1451579" y="2015732"/>
            <a:ext cx="9125295" cy="3450613"/>
          </a:xfrm>
        </p:spPr>
        <p:txBody>
          <a:bodyPr>
            <a:normAutofit/>
          </a:bodyPr>
          <a:lstStyle/>
          <a:p>
            <a:pPr marL="0" indent="0" algn="ctr">
              <a:buNone/>
            </a:pPr>
            <a:r>
              <a:rPr lang="en-US" sz="2800" dirty="0"/>
              <a:t>If you are interested in a hobby or subject that is not listed, </a:t>
            </a:r>
          </a:p>
          <a:p>
            <a:pPr marL="0" indent="0" algn="ctr">
              <a:buNone/>
            </a:pPr>
            <a:r>
              <a:rPr lang="en-US" sz="2800" dirty="0"/>
              <a:t>talk to a teacher and they may be willing to lead it for you. </a:t>
            </a:r>
          </a:p>
          <a:p>
            <a:pPr marL="0" indent="0" algn="ctr">
              <a:buNone/>
            </a:pPr>
            <a:endParaRPr lang="en-US" sz="2800" dirty="0"/>
          </a:p>
          <a:p>
            <a:pPr marL="0" indent="0" algn="ctr">
              <a:buNone/>
            </a:pPr>
            <a:r>
              <a:rPr lang="en-US" sz="2800" dirty="0"/>
              <a:t>Sign up for an Extracurricular!!!</a:t>
            </a:r>
          </a:p>
        </p:txBody>
      </p:sp>
    </p:spTree>
    <p:extLst>
      <p:ext uri="{BB962C8B-B14F-4D97-AF65-F5344CB8AC3E}">
        <p14:creationId xmlns:p14="http://schemas.microsoft.com/office/powerpoint/2010/main" val="332223502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149</TotalTime>
  <Words>437</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Wingdings</vt:lpstr>
      <vt:lpstr>Gallery</vt:lpstr>
      <vt:lpstr>Learning Objective</vt:lpstr>
      <vt:lpstr>Dates to Remember</vt:lpstr>
      <vt:lpstr>Key Words</vt:lpstr>
      <vt:lpstr>Why should I  get involved?</vt:lpstr>
      <vt:lpstr>What Should I do?</vt:lpstr>
      <vt:lpstr>What Should I do?</vt:lpstr>
      <vt:lpstr>Or How about University Interscholastic League (UIL)?</vt:lpstr>
      <vt:lpstr>What if I am interested in something that’s not offered?</vt:lpstr>
    </vt:vector>
  </TitlesOfParts>
  <Company>BISD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Joshua Gordon</dc:creator>
  <cp:lastModifiedBy>Joshua Gordon</cp:lastModifiedBy>
  <cp:revision>16</cp:revision>
  <dcterms:created xsi:type="dcterms:W3CDTF">2018-09-06T16:43:27Z</dcterms:created>
  <dcterms:modified xsi:type="dcterms:W3CDTF">2020-10-20T17:54:54Z</dcterms:modified>
</cp:coreProperties>
</file>